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0E4F-2ABD-A2FF-176D-77788EA97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4B97F-432B-CB3D-97D8-BCA359BF3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D7AA4-809E-7E75-0D52-7F1AA770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5B004-AD3B-A2AC-447F-2F43C1295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51AFC-9480-31CA-B088-610FF365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4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7161-38C9-CE05-8716-8525B71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74644-9FE8-6CB3-1A0B-F30EFE7F9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2CA60-700D-9253-7D9A-14EF84F1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977BF-1426-55A4-6B43-96FE2584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52B0A-BD99-F97D-198D-3FB42FC7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74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6340C6-B995-6CE7-B6E0-19D322889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74EDE-09D5-BC37-D76D-E9503F798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CE02-3198-E3F5-D4E9-598F1E91A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89BCE-2F66-A5C1-FD27-DBFC271D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CB3C6-DC72-3F88-E8AC-45A0E111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35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D6E0-BBA7-22A8-3F98-C0E825BA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4C36E-6B62-9A0D-9695-06A4F3622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C98F3-3728-E48E-6437-AD31FB9E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E8086-681C-61A0-CAAC-23F42A83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1CAA-ACFF-6CAE-564F-AB65C3B2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9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D574-D696-4F56-D155-D65C5B973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9F8A4-DDD4-B09B-793C-F6FD64C14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519A4-E95C-6857-2F16-0BDA5B27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857D5-6B38-BC98-CA46-F464CF8B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B68C0-98A2-EC5A-5FBD-10238FD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23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5A9C-8C5C-5FD2-CE34-1CFF309C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E603A-378D-3340-E2CA-0E28ADE5C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ED45F-1325-766C-F0F2-1F257BEC9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9C56F-0F4B-9103-F75C-BE133EBC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269B4-6F72-2803-846B-BF2FDA5E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C7251-5465-52ED-EECB-9B0E564D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34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D736-12FB-4502-2D53-5AFA7720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A6162-9180-774E-3B5B-D1E118C64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B6B94-24B6-4322-C552-C686F4E48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590A2-A3F9-D9F7-3896-129D0FE36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D17E9-9387-DE75-9CA8-38C8049CFC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24239-458A-7E30-7E7C-B89BF71D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9EE85-1A21-030C-CCC6-63998F903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E4084-6DF5-2770-4B52-F27E2058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78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D873-AE24-688C-7954-8AFF8C22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3BA6F-3B64-4F9F-890E-93DF6F389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8B1B1A-4BF8-BE98-0289-91692FD8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52E5A-C0D9-93D8-EB40-311F683B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45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558C5-1B88-BC4F-47FA-0189F65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DB51BD-0AED-6EB2-1A8C-AB9A147E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042AF-857E-BAF9-9149-9FB5994C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931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44F6-4600-9850-BDBE-D467A1B7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C8CF8-D563-0921-46B9-37B983D0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95EAA-54D0-5458-5418-21316F89D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A64C5-1CB8-9A04-2EF1-4B105B2F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DA8AA-DCE5-2BC9-E109-E83D04CF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B07A8-93E6-0D66-8C4C-99F06402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7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429C4-7803-0B98-2EF0-A7453E81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B581D-6689-2853-D637-604F2FDEB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4104C-6B69-C9DF-6C04-605D20DAB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517E9-5048-69BB-F317-9999D1A0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75A2E-4B31-EA45-E103-26041E488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616E7-1B08-21A4-2B52-514BAC02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70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131482-E909-91FB-2617-0654C57C0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2FD1B-C172-555C-7139-06CD540AF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82729-7EE6-9F57-313A-CC4685C4D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C42694-029F-432A-96C1-D3DBA2544D99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C8F9-4E3A-E92B-B192-452BF67E4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FB2F4-56DD-BE6C-6929-F61A61E72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68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person in a black coat in a forest&#10;&#10;Description automatically generated">
            <a:extLst>
              <a:ext uri="{FF2B5EF4-FFF2-40B4-BE49-F238E27FC236}">
                <a16:creationId xmlns:a16="http://schemas.microsoft.com/office/drawing/2014/main" id="{BC5966A2-C2B4-20DD-535B-849949EE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7770" r="467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6F7A8-D2D0-ECE2-1307-133B999EF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Panda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54936-DCC9-A6A1-863F-CF148A149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By Narcis-Andrei Tataranu</a:t>
            </a:r>
          </a:p>
        </p:txBody>
      </p:sp>
    </p:spTree>
    <p:extLst>
      <p:ext uri="{BB962C8B-B14F-4D97-AF65-F5344CB8AC3E}">
        <p14:creationId xmlns:p14="http://schemas.microsoft.com/office/powerpoint/2010/main" val="425077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7D76D-1A70-D9C3-9961-091EDE6A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 and 404 page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10168-2CF9-F0D6-0C1F-0172211B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92" y="390314"/>
            <a:ext cx="5846035" cy="3039939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1C80D8A7-56B4-F3EA-5626-54F031C2E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7611" y="3757628"/>
            <a:ext cx="4277682" cy="2719383"/>
          </a:xfr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DA814D-FABC-5B9B-8EF0-71457A436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94" y="476866"/>
            <a:ext cx="3217401" cy="374718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CB0B88D6-3B8F-A931-61F8-52D0B3FC2F62}"/>
              </a:ext>
            </a:extLst>
          </p:cNvPr>
          <p:cNvSpPr txBox="1">
            <a:spLocks/>
          </p:cNvSpPr>
          <p:nvPr/>
        </p:nvSpPr>
        <p:spPr>
          <a:xfrm rot="10800000" flipV="1">
            <a:off x="844048" y="838739"/>
            <a:ext cx="3749040" cy="52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1. Invalid page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A33CA0F5-9088-987A-47C9-4388164FFB1C}"/>
              </a:ext>
            </a:extLst>
          </p:cNvPr>
          <p:cNvSpPr txBox="1">
            <a:spLocks/>
          </p:cNvSpPr>
          <p:nvPr/>
        </p:nvSpPr>
        <p:spPr>
          <a:xfrm rot="10800000" flipV="1">
            <a:off x="5398292" y="6429062"/>
            <a:ext cx="3982975" cy="40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3. Server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6FE0307F-9F42-25EF-A443-C3D447D5F180}"/>
              </a:ext>
            </a:extLst>
          </p:cNvPr>
          <p:cNvSpPr txBox="1">
            <a:spLocks/>
          </p:cNvSpPr>
          <p:nvPr/>
        </p:nvSpPr>
        <p:spPr>
          <a:xfrm rot="10800000" flipV="1">
            <a:off x="5292715" y="3383259"/>
            <a:ext cx="4869289" cy="37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Figure 2. 404 Page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134E64-2B75-C235-18C8-BC847C92805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4125995" y="516556"/>
            <a:ext cx="1717021" cy="147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98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3" grpId="0" build="p"/>
      <p:bldP spid="3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DBEC7-68D2-9E8D-1105-82A6B9D3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GB" sz="4800"/>
              <a:t>Working Login 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1D04FDA-D767-19BD-65A3-E9BEECF9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84" y="2255403"/>
            <a:ext cx="8123593" cy="416334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DC78DB-9B69-00D9-697A-88BC394EB5FB}"/>
              </a:ext>
            </a:extLst>
          </p:cNvPr>
          <p:cNvSpPr txBox="1">
            <a:spLocks/>
          </p:cNvSpPr>
          <p:nvPr/>
        </p:nvSpPr>
        <p:spPr>
          <a:xfrm rot="10800000" flipV="1">
            <a:off x="1629884" y="6417513"/>
            <a:ext cx="3982975" cy="40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4. Login Page</a:t>
            </a:r>
          </a:p>
        </p:txBody>
      </p:sp>
    </p:spTree>
    <p:extLst>
      <p:ext uri="{BB962C8B-B14F-4D97-AF65-F5344CB8AC3E}">
        <p14:creationId xmlns:p14="http://schemas.microsoft.com/office/powerpoint/2010/main" val="144431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0F0C-E660-B05B-7037-E66CB862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Responsive screen size</a:t>
            </a:r>
          </a:p>
        </p:txBody>
      </p:sp>
      <p:pic>
        <p:nvPicPr>
          <p:cNvPr id="4" name="20241212-1945-03.0425687">
            <a:hlinkClick r:id="" action="ppaction://media"/>
            <a:extLst>
              <a:ext uri="{FF2B5EF4-FFF2-40B4-BE49-F238E27FC236}">
                <a16:creationId xmlns:a16="http://schemas.microsoft.com/office/drawing/2014/main" id="{1BA50BFF-4764-2BED-977F-BDD2EEFAAA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000" y="1939925"/>
            <a:ext cx="6278563" cy="4351338"/>
          </a:xfrm>
        </p:spPr>
      </p:pic>
      <p:pic>
        <p:nvPicPr>
          <p:cNvPr id="5" name="20241212-1950-22.4880326">
            <a:hlinkClick r:id="" action="ppaction://media"/>
            <a:extLst>
              <a:ext uri="{FF2B5EF4-FFF2-40B4-BE49-F238E27FC236}">
                <a16:creationId xmlns:a16="http://schemas.microsoft.com/office/drawing/2014/main" id="{3692E24B-6F36-A630-314F-4A43F30DB3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48574" y="1939925"/>
            <a:ext cx="3705226" cy="44204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7432F71-100B-7C7B-925C-BAEED6876ED9}"/>
              </a:ext>
            </a:extLst>
          </p:cNvPr>
          <p:cNvSpPr txBox="1">
            <a:spLocks/>
          </p:cNvSpPr>
          <p:nvPr/>
        </p:nvSpPr>
        <p:spPr>
          <a:xfrm rot="10800000" flipV="1">
            <a:off x="435767" y="6288773"/>
            <a:ext cx="3982975" cy="40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5. Responsive screen size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3F6661-EF1C-C972-920B-EECBA9A424D5}"/>
              </a:ext>
            </a:extLst>
          </p:cNvPr>
          <p:cNvSpPr txBox="1">
            <a:spLocks/>
          </p:cNvSpPr>
          <p:nvPr/>
        </p:nvSpPr>
        <p:spPr>
          <a:xfrm rot="10800000" flipV="1">
            <a:off x="7648574" y="6360409"/>
            <a:ext cx="3982975" cy="40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6. Responsive screen size</a:t>
            </a:r>
          </a:p>
        </p:txBody>
      </p:sp>
    </p:spTree>
    <p:extLst>
      <p:ext uri="{BB962C8B-B14F-4D97-AF65-F5344CB8AC3E}">
        <p14:creationId xmlns:p14="http://schemas.microsoft.com/office/powerpoint/2010/main" val="397859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A313A-003A-FBC4-D40D-BF924087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4" y="623275"/>
            <a:ext cx="9471956" cy="1137111"/>
          </a:xfrm>
        </p:spPr>
        <p:txBody>
          <a:bodyPr>
            <a:normAutofit/>
          </a:bodyPr>
          <a:lstStyle/>
          <a:p>
            <a:r>
              <a:rPr lang="en-GB" sz="5400" dirty="0"/>
              <a:t>Secure User Login/Register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F7AFE-730A-AF68-8316-4CB5A981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13" y="1760386"/>
            <a:ext cx="9892998" cy="25474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50DEF9E-3E8C-C5AC-C6B9-9BFAC9DCD7E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 rot="10800000" flipV="1">
            <a:off x="708018" y="4307833"/>
            <a:ext cx="7747000" cy="1408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7. Saved Data</a:t>
            </a:r>
          </a:p>
        </p:txBody>
      </p:sp>
    </p:spTree>
    <p:extLst>
      <p:ext uri="{BB962C8B-B14F-4D97-AF65-F5344CB8AC3E}">
        <p14:creationId xmlns:p14="http://schemas.microsoft.com/office/powerpoint/2010/main" val="290617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FBC8B-67CA-EDB7-8882-53AE9B3E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8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60</Words>
  <Application>Microsoft Office PowerPoint</Application>
  <PresentationFormat>Widescreen</PresentationFormat>
  <Paragraphs>14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Panda Run</vt:lpstr>
      <vt:lpstr>Server and 404 page</vt:lpstr>
      <vt:lpstr>Working Login in</vt:lpstr>
      <vt:lpstr>Responsive screen size</vt:lpstr>
      <vt:lpstr>Secure User Login/Register Data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 Run</dc:title>
  <dc:creator>Narcis-Andrei Tataranu</dc:creator>
  <cp:lastModifiedBy>Narcis-Andrei Tataranu</cp:lastModifiedBy>
  <cp:revision>2</cp:revision>
  <dcterms:created xsi:type="dcterms:W3CDTF">2024-12-12T19:24:07Z</dcterms:created>
  <dcterms:modified xsi:type="dcterms:W3CDTF">2024-12-13T12:26:22Z</dcterms:modified>
</cp:coreProperties>
</file>